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layfair Displ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regular.fntdata"/><Relationship Id="rId22" Type="http://schemas.openxmlformats.org/officeDocument/2006/relationships/font" Target="fonts/PlayfairDisplay-italic.fntdata"/><Relationship Id="rId21" Type="http://schemas.openxmlformats.org/officeDocument/2006/relationships/font" Target="fonts/PlayfairDisplay-bold.fntdata"/><Relationship Id="rId24" Type="http://schemas.openxmlformats.org/officeDocument/2006/relationships/font" Target="fonts/Lato-regular.fntdata"/><Relationship Id="rId23" Type="http://schemas.openxmlformats.org/officeDocument/2006/relationships/font" Target="fonts/PlayfairDispl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b09689c24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b09689c24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b09689c2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b09689c2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b09689c2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b09689c2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b09689c2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b09689c2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b09689c24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b09689c24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b09689c2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b09689c2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b09689c2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b09689c2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b09689c2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b09689c2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b09689c24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b09689c2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b09689c2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b09689c2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b09689c24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b09689c24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b09689c24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b09689c2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b09689c24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6b09689c24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0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 +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Land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 Filler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of Ethics Support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Somewhat ambiguous in this case - but a few applicable guidelines: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Section 3.03</a:t>
            </a:r>
            <a:r>
              <a:rPr lang="en"/>
              <a:t> requires software engineers to identify issues relating to their work, including environmental issues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Section 1.03</a:t>
            </a:r>
            <a:r>
              <a:rPr lang="en"/>
              <a:t> requires that software not invade privacy or harm the environment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Section 3.14</a:t>
            </a:r>
            <a:r>
              <a:rPr lang="en"/>
              <a:t> requires that data should be held up to date and accurate, a task made possible through collecting geotagged information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Section 3.01</a:t>
            </a:r>
            <a:r>
              <a:rPr lang="en"/>
              <a:t> requires that engineers strive for high-quality products, which considers the desires of the user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Implications</a:t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best case scenario is that an increasingly interested population correlates to increased funding and conservation efforts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Works if the public is both educated about LNT, conservation, etc. and engaged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lesser-known public recreation areas get the attention and funding they deserve</a:t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69850"/>
            <a:ext cx="4267200" cy="283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 txBox="1"/>
          <p:nvPr/>
        </p:nvSpPr>
        <p:spPr>
          <a:xfrm>
            <a:off x="4724400" y="4054175"/>
            <a:ext cx="42672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</a:rPr>
              <a:t>Source: National Forest Service</a:t>
            </a:r>
            <a:endParaRPr sz="9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Social Media use has a positive correlation with the number of visitors to our protected land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Geotagging may be a significant factor in this </a:t>
            </a:r>
            <a:r>
              <a:rPr lang="en"/>
              <a:t>correlation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While Geotagging may have adverse effects such as overcrowding, banning it from use with public land is elitist and unfair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Increased visitation may improve funding and conservation, ultimately improving the quality of our parks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Bibliography</a:t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Annual Visitation Highlights. (2018). Retrieved from https://www.nps.gov/subjects/socialscience/annual-visitation-highlights.htm.</a:t>
            </a:r>
            <a:endParaRPr sz="12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Fan, H.-J. (2019). Sustainability &amp; Tourist-Crowding Trade-Off at Wildlife Based Tourist Spots: A Study on Ecotourism Carrying Capacity of Lanyang Hot Spring National Forest Park in Danzhou City, Hainan Province. DEStech Transactions on Engineering and Technology Research, (amsms). doi: 10.12783/dtetr/amsms2019/31847</a:t>
            </a:r>
            <a:endParaRPr sz="12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Gotterbarn, D., Miller, K., &amp; Rogerson, S. (1997, November). Software engineering code of ethics. </a:t>
            </a:r>
            <a:r>
              <a:rPr i="1"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Commun. ACM</a:t>
            </a: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40</a:t>
            </a: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(11), 110–118. doi: 10.1145/265684.265699</a:t>
            </a:r>
            <a:endParaRPr sz="12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Grau, Kara and Freimund, Wayne PhD. </a:t>
            </a: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(2016).</a:t>
            </a: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"THE EFFECT OF SOUND AND CROWDING ON TOURIST EXPERIENCES IN A NATIONAL PARK SETTING". Travel and Tourism Research Association: Advancing Tourism Research Globally. 49. https://scholarworks.umass.edu/ttra/2007/Presented_Papers/49</a:t>
            </a:r>
            <a:endParaRPr sz="12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Shafer-Landau, R. (2018). The fundamentals of ethics. New York Oxford: Oxford University Press.</a:t>
            </a:r>
            <a:endParaRPr sz="12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501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Geotagging</a:t>
            </a:r>
            <a:r>
              <a:rPr lang="en"/>
              <a:t> posts </a:t>
            </a:r>
            <a:r>
              <a:rPr lang="en"/>
              <a:t>is a</a:t>
            </a:r>
            <a:r>
              <a:rPr lang="en"/>
              <a:t> widespread feature among social media apps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user to add a specific location to their post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Through geotagging, others who interact with the post can see where the photo was taken, spreading the word about an interesting location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Works very well for free publicity for businesses, vacation destinations, etc.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But...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500" y="1169850"/>
            <a:ext cx="3512101" cy="219506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5479475" y="3454125"/>
            <a:ext cx="35121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</a:rPr>
              <a:t>Source: Gordon, 2017</a:t>
            </a:r>
            <a:endParaRPr sz="900"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</a:rPr>
              <a:t>&lt;</a:t>
            </a:r>
            <a:r>
              <a:rPr lang="en" sz="900">
                <a:solidFill>
                  <a:srgbClr val="B7B7B7"/>
                </a:solidFill>
              </a:rPr>
              <a:t>https://www8.hp.com/us/en/tektonika/index.php/2017/03/17/geotagging-when-really-cool-tech-is-actually-a-huge-bummer/&gt;</a:t>
            </a:r>
            <a:endParaRPr sz="9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National Parks are experiencing a swift increase in visitors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2016-2018 are the three highest years for </a:t>
            </a:r>
            <a:r>
              <a:rPr lang="en"/>
              <a:t>attendance of all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department of the interior has funded several studies into correlation between social media and visitor rates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Online communities for outdoor recreation are growing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83975"/>
            <a:ext cx="4267200" cy="237185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4724400" y="3630500"/>
            <a:ext cx="42603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</a:rPr>
              <a:t>Source: Eller, 2017</a:t>
            </a:r>
            <a:endParaRPr sz="900"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</a:rPr>
              <a:t>&lt;</a:t>
            </a:r>
            <a:r>
              <a:rPr lang="en" sz="900">
                <a:solidFill>
                  <a:srgbClr val="B7B7B7"/>
                </a:solidFill>
              </a:rPr>
              <a:t>https://lnt.org/national-parks-overcrowding-in-the-news/</a:t>
            </a:r>
            <a:r>
              <a:rPr lang="en" sz="900">
                <a:solidFill>
                  <a:srgbClr val="B7B7B7"/>
                </a:solidFill>
              </a:rPr>
              <a:t>&gt;</a:t>
            </a:r>
            <a:endParaRPr sz="9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50" y="1630988"/>
            <a:ext cx="2926824" cy="18815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8588" y="1630975"/>
            <a:ext cx="2926824" cy="188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03037" y="1630984"/>
            <a:ext cx="2926824" cy="188152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114150" y="1312325"/>
            <a:ext cx="29268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/r/Ultralight</a:t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3108600" y="1312325"/>
            <a:ext cx="29268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/r/Backpacking</a:t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6103050" y="1312325"/>
            <a:ext cx="2926800" cy="21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/r/AskReddit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311700" y="3619400"/>
            <a:ext cx="42603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</a:rPr>
              <a:t>Source: SubredditStats, 2019</a:t>
            </a:r>
            <a:endParaRPr sz="900"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</a:rPr>
              <a:t>&lt;</a:t>
            </a:r>
            <a:r>
              <a:rPr lang="en" sz="900">
                <a:solidFill>
                  <a:srgbClr val="B7B7B7"/>
                </a:solidFill>
              </a:rPr>
              <a:t>https://subredditstats.com/&gt;</a:t>
            </a:r>
            <a:endParaRPr sz="9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Ethical Question: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600300" y="1189300"/>
            <a:ext cx="7943400" cy="259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Is it permissible for software engineers to build Geotagging into social media sites with specific location information about conservational, publicly-owned land?</a:t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Competing Answer 1: Yes, it is permissible.</a:t>
            </a:r>
            <a:endParaRPr sz="2900"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Geotagging supports the economy, parks funding, etc.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Disabling</a:t>
            </a:r>
            <a:r>
              <a:rPr lang="en" sz="2000"/>
              <a:t> geotagging for certain obscure areas is elitist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gatekeeping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May even be that more visitation improves quality of parks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Inspires more conservation efforts, more funding, etc.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Popularizing lesser-known recreation areas allows the load to be distributed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Competing Answer 2: No, it is not permissible.</a:t>
            </a:r>
            <a:endParaRPr sz="2900"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195650" y="1152475"/>
            <a:ext cx="592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Natural conservation areas are different than other places of interest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</a:t>
            </a:r>
            <a:r>
              <a:rPr lang="en" sz="1800"/>
              <a:t>ar more </a:t>
            </a:r>
            <a:r>
              <a:rPr lang="en" sz="1800"/>
              <a:t>susceptible</a:t>
            </a:r>
            <a:r>
              <a:rPr lang="en" sz="1800"/>
              <a:t> to destruction, particularly from crowds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studies have found higher visitation is in fact worse for parks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(Grau and Freemund, 2007), (Wood et al. 2013), (Fan, 2019)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Higher risk presented by overcrowding than losing protected status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public interest does not equal </a:t>
            </a:r>
            <a:r>
              <a:rPr i="1" lang="en"/>
              <a:t>quality </a:t>
            </a:r>
            <a:r>
              <a:rPr lang="en"/>
              <a:t>public involvement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E.g. Hiking Groups breaking rules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425" y="1005963"/>
            <a:ext cx="2723100" cy="313156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6238425" y="4137525"/>
            <a:ext cx="27231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</a:rPr>
              <a:t>Source: Hughs, 2017</a:t>
            </a:r>
            <a:endParaRPr sz="900"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</a:rPr>
              <a:t>&lt;</a:t>
            </a:r>
            <a:r>
              <a:rPr lang="en" sz="900">
                <a:solidFill>
                  <a:srgbClr val="B7B7B7"/>
                </a:solidFill>
              </a:rPr>
              <a:t>https://e360.yale.edu/features/greenlock-a-visitor-crush-is-overwhelming-americas-national-parks</a:t>
            </a:r>
            <a:r>
              <a:rPr lang="en" sz="900">
                <a:solidFill>
                  <a:srgbClr val="B7B7B7"/>
                </a:solidFill>
              </a:rPr>
              <a:t>&gt;</a:t>
            </a:r>
            <a:endParaRPr sz="9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Answer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It is permissible for software engineers to build Geotagging into social media sites with specific location information about conservational, publicly-owned land.</a:t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Ethical Support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From Utilitarianism an act is morally required given it provides the greatest net balance of good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Limiting access to knowledge means fewer people get to experience naturally important places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Generally, visiting beautiful natural sites is very pleasurable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Disproportionately affects little-known areas - everyone already knows about Zion NP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Maps are already available through the internet for basically every wilderness area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fact, it is entirely possible that this wave of new visitors will increase protections, funding, and conservation efforts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Therefore: Implementing geotagging is a net higher benefit and is morally permissible (and required)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274E13"/>
      </a:dk1>
      <a:lt1>
        <a:srgbClr val="FFFFFF"/>
      </a:lt1>
      <a:dk2>
        <a:srgbClr val="5E696C"/>
      </a:dk2>
      <a:lt2>
        <a:srgbClr val="BFC7CA"/>
      </a:lt2>
      <a:accent1>
        <a:srgbClr val="24311E"/>
      </a:accent1>
      <a:accent2>
        <a:srgbClr val="274232"/>
      </a:accent2>
      <a:accent3>
        <a:srgbClr val="6AA84F"/>
      </a:accent3>
      <a:accent4>
        <a:srgbClr val="F1C232"/>
      </a:accent4>
      <a:accent5>
        <a:srgbClr val="783F04"/>
      </a:accent5>
      <a:accent6>
        <a:srgbClr val="AC7D4D"/>
      </a:accent6>
      <a:hlink>
        <a:srgbClr val="B98E62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